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s://www.prihlaskynastredni.cz/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360" y="1852200"/>
            <a:ext cx="9070920" cy="1646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cs-CZ" sz="5400" spc="-1" strike="noStrike">
                <a:solidFill>
                  <a:srgbClr val="000000"/>
                </a:solidFill>
                <a:latin typeface="Segoe Print"/>
                <a:ea typeface="DejaVu Sans"/>
              </a:rPr>
              <a:t>Informace </a:t>
            </a:r>
            <a:endParaRPr b="0" lang="cs-CZ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cs-CZ" sz="5400" spc="-1" strike="noStrike">
                <a:solidFill>
                  <a:srgbClr val="000000"/>
                </a:solidFill>
                <a:latin typeface="Segoe Print"/>
                <a:ea typeface="DejaVu Sans"/>
              </a:rPr>
              <a:t>k přijímacímu řízení </a:t>
            </a:r>
            <a:endParaRPr b="0" lang="cs-CZ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855000" y="432000"/>
            <a:ext cx="375264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ff0000"/>
                </a:solidFill>
                <a:latin typeface="Segoe Print"/>
              </a:rPr>
              <a:t>Důležitá data: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601200" y="1493640"/>
            <a:ext cx="17744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21. ledna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648000" y="2285640"/>
            <a:ext cx="23036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28. ledna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673200" y="3149640"/>
            <a:ext cx="17744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31. ledna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43" name="CustomShape 5"/>
          <p:cNvSpPr/>
          <p:nvPr/>
        </p:nvSpPr>
        <p:spPr>
          <a:xfrm>
            <a:off x="3290400" y="1512000"/>
            <a:ext cx="16052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1. února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3277800" y="2285640"/>
            <a:ext cx="18338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20. února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6192000" y="1565640"/>
            <a:ext cx="292500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11. a 14. dubna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46" name="CustomShape 8"/>
          <p:cNvSpPr/>
          <p:nvPr/>
        </p:nvSpPr>
        <p:spPr>
          <a:xfrm>
            <a:off x="6219720" y="2357640"/>
            <a:ext cx="198792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15. května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2808000" y="0"/>
            <a:ext cx="4006080" cy="5668920"/>
          </a:xfrm>
          <a:prstGeom prst="rect">
            <a:avLst/>
          </a:prstGeom>
          <a:ln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504000" y="504000"/>
            <a:ext cx="19436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21. ledna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504000" y="576000"/>
            <a:ext cx="175932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28. ledna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3672000" y="720000"/>
            <a:ext cx="49428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000099"/>
                </a:solidFill>
                <a:latin typeface="Segoe Print"/>
              </a:rPr>
              <a:t>Přijímačky nanečisto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864000" y="2232000"/>
            <a:ext cx="7560000" cy="1673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budou se konat v naší škole z matematiky a českého jazyka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podmínky budou jako při ostrých testech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organizuje CERMAT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576000" y="792000"/>
            <a:ext cx="17744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31. ledna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432000" y="1854360"/>
            <a:ext cx="8841240" cy="1673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Poslední termín, kdy ředitelé středních škol 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zveřejní požadavky na uchazeče, počet přijímaných 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studentů, podmínky přijetí – sledujte weby středních škol.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554400" y="432000"/>
            <a:ext cx="32612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1. až 20. února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319680" y="1152000"/>
            <a:ext cx="8247960" cy="3653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0000cc"/>
                </a:solidFill>
                <a:latin typeface="Segoe Print"/>
              </a:rPr>
              <a:t>Podávejte přihlášky 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111111"/>
                </a:solidFill>
                <a:latin typeface="Segoe Print"/>
              </a:rPr>
              <a:t>ideálně plně elektronicky v systému DiPSy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111111"/>
                </a:solidFill>
                <a:latin typeface="Segoe Print"/>
              </a:rPr>
              <a:t>3 přihlášky – zvolte pořadí podle priority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111111"/>
                </a:solidFill>
                <a:latin typeface="Segoe Print"/>
              </a:rPr>
              <a:t>pozor na požadované přílohy (lékař, prospěch, 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111111"/>
                </a:solidFill>
                <a:latin typeface="Segoe Print"/>
              </a:rPr>
              <a:t>poradna)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111111"/>
                </a:solidFill>
                <a:latin typeface="Segoe Print"/>
              </a:rPr>
              <a:t>do 20. února máte možnost změny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111111"/>
                </a:solidFill>
                <a:latin typeface="Segoe Print"/>
              </a:rPr>
              <a:t>rádi vám s podáním přihlášky pomůžeme – kontaktujte třídní učitelku nebo výchovného poradce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602640" y="701280"/>
            <a:ext cx="292500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11. a 14. dubna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360000" y="1781640"/>
            <a:ext cx="933804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latin typeface="Segoe Print"/>
              </a:rPr>
              <a:t>1. kolo přijímacího řízení – </a:t>
            </a:r>
            <a:r>
              <a:rPr b="1" lang="cs-CZ" sz="2600" spc="-1" strike="noStrike">
                <a:solidFill>
                  <a:srgbClr val="0000cc"/>
                </a:solidFill>
                <a:latin typeface="Segoe Print"/>
              </a:rPr>
              <a:t>jednotná přijímací zkouška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1152000" y="2808000"/>
            <a:ext cx="8077320" cy="1674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ve škole probíhá příprava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nutná je i samostatná domácí příprava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zdroje: CERMAT – testy z minulých let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         </a:t>
            </a:r>
            <a:r>
              <a:rPr b="1" lang="cs-CZ" sz="2600" spc="-1" strike="noStrike">
                <a:latin typeface="Segoe Print"/>
              </a:rPr>
              <a:t>TAU – testy i výběr úloh po tématech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531720" y="485280"/>
            <a:ext cx="1987920" cy="48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15. května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60" name="CustomShape 2"/>
          <p:cNvSpPr/>
          <p:nvPr/>
        </p:nvSpPr>
        <p:spPr>
          <a:xfrm>
            <a:off x="1512000" y="1133640"/>
            <a:ext cx="6949800" cy="286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0000ff"/>
                </a:solidFill>
                <a:latin typeface="Segoe Print"/>
              </a:rPr>
              <a:t>Zveřejnění výsledků přijímacích zkoušek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0000ff"/>
                </a:solidFill>
                <a:latin typeface="Segoe Print"/>
              </a:rPr>
              <a:t> 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ve střední škole a v DiPSy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přijetí na danou školu je závazné, 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odvolání je zbytečné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možnost vzdání se přijetí v 1. kole 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latin typeface="Segoe Print"/>
              </a:rPr>
              <a:t>a podání přihlášky do 2. kola</a:t>
            </a:r>
            <a:endParaRPr b="0" lang="cs-CZ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1080000" y="792000"/>
            <a:ext cx="2707200" cy="1278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2600" spc="-1" strike="noStrike">
                <a:solidFill>
                  <a:srgbClr val="ce181e"/>
                </a:solidFill>
                <a:latin typeface="Segoe Print"/>
              </a:rPr>
              <a:t>Důležitý odkaz:</a:t>
            </a: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600" spc="-1" strike="noStrike"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755640" y="1781640"/>
            <a:ext cx="6864120" cy="246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0000cc"/>
                </a:solidFill>
                <a:latin typeface="Segoe Print"/>
              </a:rPr>
              <a:t>Co zde najdete?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000000"/>
                </a:solidFill>
                <a:latin typeface="Segoe Print"/>
              </a:rPr>
              <a:t>důležité termíny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000000"/>
                </a:solidFill>
                <a:latin typeface="Segoe Print"/>
              </a:rPr>
              <a:t>odkaz na DiPSy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000000"/>
                </a:solidFill>
                <a:latin typeface="Segoe Print"/>
              </a:rPr>
              <a:t>časté dotazy</a:t>
            </a:r>
            <a:endParaRPr b="0" lang="cs-CZ" sz="2600" spc="-1" strike="noStrike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cs-CZ" sz="2600" spc="-1" strike="noStrike">
                <a:solidFill>
                  <a:srgbClr val="000000"/>
                </a:solidFill>
                <a:latin typeface="Segoe Print"/>
              </a:rPr>
              <a:t>odkaz na aplikaci TAU (Trénuj a uč se)</a:t>
            </a:r>
            <a:endParaRPr b="0" lang="cs-CZ" sz="2600" spc="-1" strike="noStrike">
              <a:latin typeface="Arial"/>
            </a:endParaRPr>
          </a:p>
        </p:txBody>
      </p:sp>
      <p:sp>
        <p:nvSpPr>
          <p:cNvPr id="63" name="CustomShape 3"/>
          <p:cNvSpPr/>
          <p:nvPr/>
        </p:nvSpPr>
        <p:spPr>
          <a:xfrm>
            <a:off x="4248000" y="768600"/>
            <a:ext cx="4562640" cy="45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cs-CZ" sz="2400" spc="-1" strike="noStrike" u="sng">
                <a:solidFill>
                  <a:srgbClr val="0000ff"/>
                </a:solidFill>
                <a:uFillTx/>
                <a:latin typeface="Times New Roman"/>
                <a:hlinkClick r:id="rId1"/>
              </a:rPr>
              <a:t>https://www.prihlaskynastredni.cz/</a:t>
            </a: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LibreOffice/6.1.5.2$Windows_X86_64 LibreOffice_project/90f8dcf33c87b3705e78202e3df5142b201bd805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2025-01-11T22:38:18Z</dcterms:created>
  <dc:creator/>
  <dc:description/>
  <dc:language>cs-CZ</dc:language>
  <cp:lastModifiedBy/>
  <dcterms:modified xsi:type="dcterms:W3CDTF">2025-01-16T21:22:11Z</dcterms:modified>
  <cp:revision>5</cp:revision>
  <dc:subject/>
  <dc:title/>
</cp:coreProperties>
</file>